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anrope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anrope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nrop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Title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12822" l="0" r="0" t="0"/>
          <a:stretch/>
        </p:blipFill>
        <p:spPr>
          <a:xfrm>
            <a:off x="-62575" y="-114325"/>
            <a:ext cx="9206573" cy="53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9825" y="969200"/>
            <a:ext cx="89742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 Guide To Raising Capital Efficiently In The Shortest Amount Of Time Possible Regardless Of Industry, Region, Stage Or Deal Type In All Market Conditions</a:t>
            </a:r>
            <a:endParaRPr b="1" i="0" sz="2500" u="none" cap="none" strike="noStrik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771475" y="4608325"/>
            <a:ext cx="2292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Progressor Media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18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6934400" y="4290200"/>
            <a:ext cx="1943700" cy="36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8"/>
            <a:ext cx="9144000" cy="5142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8"/>
            <a:ext cx="9144000" cy="51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61"/>
            <a:ext cx="9144000" cy="513617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37500" l="0" r="0" t="0"/>
          <a:stretch/>
        </p:blipFill>
        <p:spPr>
          <a:xfrm>
            <a:off x="0" y="0"/>
            <a:ext cx="9139876" cy="32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1409" t="0"/>
          <a:stretch/>
        </p:blipFill>
        <p:spPr>
          <a:xfrm>
            <a:off x="0" y="0"/>
            <a:ext cx="9014999" cy="51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28"/>
            <a:ext cx="9143999" cy="51396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15160" l="0" r="0" t="0"/>
          <a:stretch/>
        </p:blipFill>
        <p:spPr>
          <a:xfrm>
            <a:off x="10600" y="0"/>
            <a:ext cx="9122801" cy="43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6934400" y="4363600"/>
            <a:ext cx="1943700" cy="29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7458" l="0" r="0" t="90546"/>
          <a:stretch/>
        </p:blipFill>
        <p:spPr>
          <a:xfrm>
            <a:off x="10600" y="4657301"/>
            <a:ext cx="9122801" cy="1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6934400" y="4363600"/>
            <a:ext cx="1943700" cy="29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7458" l="0" r="0" t="90546"/>
          <a:stretch/>
        </p:blipFill>
        <p:spPr>
          <a:xfrm>
            <a:off x="10600" y="4657301"/>
            <a:ext cx="9122801" cy="10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b="42183" l="0" r="0" t="0"/>
          <a:stretch/>
        </p:blipFill>
        <p:spPr>
          <a:xfrm>
            <a:off x="1000" y="0"/>
            <a:ext cx="9143999" cy="297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22316" l="0" r="0" t="60859"/>
          <a:stretch/>
        </p:blipFill>
        <p:spPr>
          <a:xfrm>
            <a:off x="0" y="2109823"/>
            <a:ext cx="9143999" cy="86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5878100" y="2206175"/>
            <a:ext cx="959100" cy="52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$5,000 - </a:t>
            </a:r>
            <a:endParaRPr b="0" i="0" sz="1400" u="none" cap="none" strike="noStrike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$15,000</a:t>
            </a:r>
            <a:endParaRPr b="0" i="0" sz="1400" u="none" cap="none" strike="noStrike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9" y="0"/>
            <a:ext cx="91289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930"/>
            <a:ext cx="9144001" cy="51216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36987" l="0" r="0" t="36987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2265525" y="1598917"/>
            <a:ext cx="878700" cy="16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65425" y="466675"/>
            <a:ext cx="8262600" cy="7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79900" y="368950"/>
            <a:ext cx="89742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Overview</a:t>
            </a:r>
            <a:endParaRPr b="1" i="0" sz="2500" u="none" cap="none" strike="noStrike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271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2265525" y="1598917"/>
            <a:ext cx="878700" cy="16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34951" l="0" r="0" t="34948"/>
          <a:stretch/>
        </p:blipFill>
        <p:spPr>
          <a:xfrm>
            <a:off x="2333363" y="1570500"/>
            <a:ext cx="743025" cy="2236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65425" y="466675"/>
            <a:ext cx="8262600" cy="7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79900" y="368950"/>
            <a:ext cx="89742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A Guide To Raising Capital Efficiently In The Shortest Amount Of Time Possible </a:t>
            </a:r>
            <a:endParaRPr b="1" i="0" sz="2500" u="none" cap="none" strike="noStrike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388" r="0" t="0"/>
          <a:stretch/>
        </p:blipFill>
        <p:spPr>
          <a:xfrm>
            <a:off x="35650" y="0"/>
            <a:ext cx="9116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462650" y="1639525"/>
            <a:ext cx="8262600" cy="217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02075" y="1639525"/>
            <a:ext cx="80268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B3A"/>
              </a:buClr>
              <a:buSzPts val="1400"/>
              <a:buFont typeface="Manrope"/>
              <a:buChar char="●"/>
            </a:pPr>
            <a:r>
              <a:rPr b="0" i="0" lang="en" sz="1400" u="none" cap="none" strike="noStrike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With a background in SaaS, Venture Capital, Digital Transformation, Defense and Pharma, Standard Demand Partners accelerates businesses in the capital markets with large scale marketing campaigns.</a:t>
            </a:r>
            <a:endParaRPr b="0" i="0" sz="1400" u="none" cap="none" strike="noStrike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3B3A"/>
              </a:buClr>
              <a:buSzPts val="1400"/>
              <a:buFont typeface="Manrope"/>
              <a:buChar char="●"/>
            </a:pPr>
            <a:r>
              <a:rPr b="0" i="0" lang="en" sz="1400" u="none" cap="none" strike="noStrike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Lean team of 15 ex I-Bankers, VCs consummate $0.5B in transactions in past 10 years</a:t>
            </a:r>
            <a:endParaRPr b="0" i="0" sz="1400" u="none" cap="none" strike="noStrike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13B3A"/>
              </a:buClr>
              <a:buSzPts val="1400"/>
              <a:buFont typeface="Manrope"/>
              <a:buChar char="●"/>
            </a:pPr>
            <a:r>
              <a:rPr b="0" i="0" lang="en" sz="1400" u="none" cap="none" strike="noStrike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Most recently helped SaaS startup raise valuation to $2M in 2024</a:t>
            </a:r>
            <a:endParaRPr b="0" i="0" sz="1400" u="none" cap="none" strike="noStrike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388" r="0" t="0"/>
          <a:stretch/>
        </p:blipFill>
        <p:spPr>
          <a:xfrm>
            <a:off x="35650" y="0"/>
            <a:ext cx="9116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62650" y="1639525"/>
            <a:ext cx="8262600" cy="217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7530"/>
            <a:ext cx="9144003" cy="4268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1293" r="0" t="0"/>
          <a:stretch/>
        </p:blipFill>
        <p:spPr>
          <a:xfrm>
            <a:off x="118525" y="0"/>
            <a:ext cx="90175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2" y="0"/>
            <a:ext cx="91241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60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